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gOSCBYRIAVPZpoKQ10RVPJHUVL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44" Type="http://schemas.openxmlformats.org/officeDocument/2006/relationships/font" Target="fonts/RobotoMono-italic.fntdata"/><Relationship Id="rId21" Type="http://schemas.openxmlformats.org/officeDocument/2006/relationships/font" Target="fonts/Roboto-boldItalic.fntdata"/><Relationship Id="rId43" Type="http://schemas.openxmlformats.org/officeDocument/2006/relationships/font" Target="fonts/RobotoMono-bold.fntdata"/><Relationship Id="rId24" Type="http://schemas.openxmlformats.org/officeDocument/2006/relationships/font" Target="fonts/RobotoMedium-italic.fntdata"/><Relationship Id="rId46" Type="http://customschemas.google.com/relationships/presentationmetadata" Target="metadata"/><Relationship Id="rId23" Type="http://schemas.openxmlformats.org/officeDocument/2006/relationships/font" Target="fonts/RobotoMedium-bold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c3821890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9c3821890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c3821890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9c3821890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Connecting Python with SQL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Prework.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Library loading.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Establishing the connection.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Querying the SQL database from Python.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PREWORK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Before start, install the required libraries in at: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Cmd (Windows)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Terminal (Mac/Linux)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PyMySQL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Then close jupyter and open it again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 from your Jupyter notebooks: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pip install sqlalchemy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!pip install PyMySQL</a:t>
            </a:r>
            <a:endParaRPr sz="17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ga0aef77d17_0_0"/>
          <p:cNvSpPr txBox="1"/>
          <p:nvPr/>
        </p:nvSpPr>
        <p:spPr>
          <a:xfrm>
            <a:off x="6300800" y="1232300"/>
            <a:ext cx="1918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sqlalchemy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pymysql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LIBRARY LOADING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Load the required libraries: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pymysql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sqlalchemy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0" i="1" lang="en" sz="15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To get the password without showing the input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getpass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getpass()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ESTABLISHING THE CONNECTION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create the connection between Python and SQL: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connection_string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'mysql+pymysql://root:'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5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'@localhost/bank'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create_engine(connection_string)</a:t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result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engine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7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* FROM loan'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result: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print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(row)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rows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[row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row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result]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DataFrame(rows)</a:t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38218902_1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ING A SQL DATABASE FROM PYTHON: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c38218902_1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9c38218902_1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started the engine, RUN: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"DROP DATABASE IF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"CREATE DATABASE IF NOT EXISTS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engine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execute(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"USE BootCamps"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c38218902_1_2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QUERYING A SQL DATABASE</a:t>
            </a: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PANDAS</a:t>
            </a: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c38218902_1_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9c38218902_1_2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2000"/>
              <a:buFont typeface="Roboto"/>
              <a:buChar char="●"/>
            </a:pPr>
            <a:r>
              <a:rPr b="0" i="0" lang="en" sz="20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can import your queries into Pandas!</a:t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query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'select order_id as "OrderID", account_id as "AccountID", bank_to as "DestinationBank", amount  as "Amount"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 bank.order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k_symbol = "SIPO" \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limit 100'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read_sql_query(query, engine)</a:t>
            </a:r>
            <a:endParaRPr b="1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